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  <p:sldMasterId id="2147483660" r:id="rId3"/>
    <p:sldMasterId id="2147483654" r:id="rId4"/>
    <p:sldMasterId id="2147483658" r:id="rId5"/>
    <p:sldMasterId id="2147483656" r:id="rId6"/>
  </p:sldMasterIdLst>
  <p:notesMasterIdLst>
    <p:notesMasterId r:id="rId18"/>
  </p:notesMasterIdLst>
  <p:sldIdLst>
    <p:sldId id="271" r:id="rId7"/>
    <p:sldId id="272" r:id="rId8"/>
    <p:sldId id="273" r:id="rId9"/>
    <p:sldId id="276" r:id="rId10"/>
    <p:sldId id="280" r:id="rId11"/>
    <p:sldId id="373" r:id="rId12"/>
    <p:sldId id="10943" r:id="rId13"/>
    <p:sldId id="378" r:id="rId14"/>
    <p:sldId id="374" r:id="rId15"/>
    <p:sldId id="10945" r:id="rId16"/>
    <p:sldId id="10948" r:id="rId17"/>
  </p:sldIdLst>
  <p:sldSz cx="12192000" cy="6858000"/>
  <p:notesSz cx="6858000" cy="9144000"/>
  <p:defaultTextStyle>
    <a:defPPr>
      <a:defRPr lang="en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F35"/>
    <a:srgbClr val="C71736"/>
    <a:srgbClr val="B32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22"/>
    <p:restoredTop sz="94559"/>
  </p:normalViewPr>
  <p:slideViewPr>
    <p:cSldViewPr snapToGrid="0" snapToObjects="1">
      <p:cViewPr varScale="1">
        <p:scale>
          <a:sx n="119" d="100"/>
          <a:sy n="119" d="100"/>
        </p:scale>
        <p:origin x="3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0BC52-7F28-B04F-BE76-19EB20C850F7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F7359-8EDF-914A-A7BD-F19124AFB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79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77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98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2279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49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875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bridge with towers on it&#10;&#10;Description automatically generated">
            <a:extLst>
              <a:ext uri="{FF2B5EF4-FFF2-40B4-BE49-F238E27FC236}">
                <a16:creationId xmlns:a16="http://schemas.microsoft.com/office/drawing/2014/main" id="{12F344C7-A130-3C58-413B-4CC8EE7AEE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0111" y="110090"/>
            <a:ext cx="1683866" cy="1473383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32C4FB1-9FE6-338C-BD10-BB2E9122D5A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00705" y="741838"/>
            <a:ext cx="986189" cy="42734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0CC03F-C862-CB84-5039-DF6551840541}"/>
              </a:ext>
            </a:extLst>
          </p:cNvPr>
          <p:cNvCxnSpPr>
            <a:cxnSpLocks/>
          </p:cNvCxnSpPr>
          <p:nvPr userDrawn="1"/>
        </p:nvCxnSpPr>
        <p:spPr>
          <a:xfrm>
            <a:off x="1983977" y="811359"/>
            <a:ext cx="0" cy="2883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FD38840-445F-6849-A9D7-4206B5BC3CF7}"/>
              </a:ext>
            </a:extLst>
          </p:cNvPr>
          <p:cNvSpPr txBox="1"/>
          <p:nvPr userDrawn="1"/>
        </p:nvSpPr>
        <p:spPr>
          <a:xfrm>
            <a:off x="8511349" y="6279903"/>
            <a:ext cx="470262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Montserrat" pitchFamily="2" charset="77"/>
              </a:rPr>
              <a:t>TechLabs London Ltd. Copyright © 2024.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51590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0247A8F-368E-C94C-A43F-344F443274D5}"/>
              </a:ext>
            </a:extLst>
          </p:cNvPr>
          <p:cNvSpPr txBox="1"/>
          <p:nvPr userDrawn="1"/>
        </p:nvSpPr>
        <p:spPr>
          <a:xfrm>
            <a:off x="10592578" y="392802"/>
            <a:ext cx="15994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EG" sz="900">
                <a:latin typeface="Montserrat" pitchFamily="2" charset="77"/>
              </a:rPr>
              <a:t>https://techlabs.london</a:t>
            </a:r>
            <a:endParaRPr lang="en-EG" sz="900" b="0" dirty="0">
              <a:latin typeface="Montserrat" pitchFamily="2" charset="77"/>
            </a:endParaRPr>
          </a:p>
        </p:txBody>
      </p:sp>
      <p:pic>
        <p:nvPicPr>
          <p:cNvPr id="3" name="Picture 2" descr="A black rectangular object with a black border&#10;&#10;Description automatically generated">
            <a:extLst>
              <a:ext uri="{FF2B5EF4-FFF2-40B4-BE49-F238E27FC236}">
                <a16:creationId xmlns:a16="http://schemas.microsoft.com/office/drawing/2014/main" id="{FE2D4077-1AA9-0351-98E2-32B695D349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5" t="-1" r="510" b="17454"/>
          <a:stretch/>
        </p:blipFill>
        <p:spPr>
          <a:xfrm>
            <a:off x="0" y="5464629"/>
            <a:ext cx="12192000" cy="1393371"/>
          </a:xfrm>
          <a:prstGeom prst="rect">
            <a:avLst/>
          </a:prstGeom>
        </p:spPr>
      </p:pic>
      <p:pic>
        <p:nvPicPr>
          <p:cNvPr id="4" name="Picture 3" descr="A red bridge with towers on it&#10;&#10;Description automatically generated">
            <a:extLst>
              <a:ext uri="{FF2B5EF4-FFF2-40B4-BE49-F238E27FC236}">
                <a16:creationId xmlns:a16="http://schemas.microsoft.com/office/drawing/2014/main" id="{EAA4C6AB-664D-8F43-6D1F-E2FE5DD32A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7454" y="120977"/>
            <a:ext cx="1104146" cy="966128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20E30D4-7DD9-2C55-7FAB-75F6ADC620E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695379" y="488625"/>
            <a:ext cx="810091" cy="35104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81B295-99EF-8A76-9EC2-E4BA38CA2088}"/>
              </a:ext>
            </a:extLst>
          </p:cNvPr>
          <p:cNvCxnSpPr>
            <a:cxnSpLocks/>
          </p:cNvCxnSpPr>
          <p:nvPr userDrawn="1"/>
        </p:nvCxnSpPr>
        <p:spPr>
          <a:xfrm>
            <a:off x="1442556" y="488625"/>
            <a:ext cx="0" cy="2883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C4DC66A-2F94-DB9C-B73F-C231D36CF694}"/>
              </a:ext>
            </a:extLst>
          </p:cNvPr>
          <p:cNvSpPr txBox="1"/>
          <p:nvPr userDrawn="1"/>
        </p:nvSpPr>
        <p:spPr>
          <a:xfrm>
            <a:off x="4448982" y="401947"/>
            <a:ext cx="33789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Montserrat" pitchFamily="2" charset="77"/>
              </a:rPr>
              <a:t>Impactful Innovation, </a:t>
            </a:r>
            <a:r>
              <a:rPr lang="en-US" sz="900" b="1" dirty="0">
                <a:latin typeface="Montserrat" pitchFamily="2" charset="77"/>
              </a:rPr>
              <a:t>Rapidly Deployed</a:t>
            </a:r>
            <a:endParaRPr lang="en-EG" sz="900" b="1" dirty="0"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524EC1-0805-E353-075A-0313543D728B}"/>
              </a:ext>
            </a:extLst>
          </p:cNvPr>
          <p:cNvSpPr txBox="1"/>
          <p:nvPr userDrawn="1"/>
        </p:nvSpPr>
        <p:spPr>
          <a:xfrm>
            <a:off x="8946926" y="6253959"/>
            <a:ext cx="3092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BUSINESS CONFIDENTIAL – </a:t>
            </a:r>
            <a:r>
              <a:rPr lang="en-GB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DO NOT CIRCULATE</a:t>
            </a:r>
            <a:endParaRPr lang="en-GB" sz="900" b="1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1375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rectangular object with a black border&#10;&#10;Description automatically generated">
            <a:extLst>
              <a:ext uri="{FF2B5EF4-FFF2-40B4-BE49-F238E27FC236}">
                <a16:creationId xmlns:a16="http://schemas.microsoft.com/office/drawing/2014/main" id="{FE2D4077-1AA9-0351-98E2-32B695D349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60" t="-1" r="509" b="58729"/>
          <a:stretch/>
        </p:blipFill>
        <p:spPr>
          <a:xfrm>
            <a:off x="-106878" y="6161314"/>
            <a:ext cx="12298878" cy="696686"/>
          </a:xfrm>
          <a:prstGeom prst="rect">
            <a:avLst/>
          </a:prstGeom>
        </p:spPr>
      </p:pic>
      <p:pic>
        <p:nvPicPr>
          <p:cNvPr id="4" name="Picture 3" descr="A red bridge with towers on it&#10;&#10;Description automatically generated">
            <a:extLst>
              <a:ext uri="{FF2B5EF4-FFF2-40B4-BE49-F238E27FC236}">
                <a16:creationId xmlns:a16="http://schemas.microsoft.com/office/drawing/2014/main" id="{EAA4C6AB-664D-8F43-6D1F-E2FE5DD32A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67454" y="120977"/>
            <a:ext cx="1104146" cy="966128"/>
          </a:xfrm>
          <a:prstGeom prst="rect">
            <a:avLst/>
          </a:prstGeom>
        </p:spPr>
      </p:pic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74C6040-CE79-7164-5320-B530613BFE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95379" y="488625"/>
            <a:ext cx="810091" cy="35104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7FA049-C1ED-CFB2-8927-3E16A6AFDEC7}"/>
              </a:ext>
            </a:extLst>
          </p:cNvPr>
          <p:cNvCxnSpPr>
            <a:cxnSpLocks/>
          </p:cNvCxnSpPr>
          <p:nvPr userDrawn="1"/>
        </p:nvCxnSpPr>
        <p:spPr>
          <a:xfrm>
            <a:off x="1442556" y="488625"/>
            <a:ext cx="0" cy="2883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3A15A61-B244-AA21-788D-EDB8088EDB14}"/>
              </a:ext>
            </a:extLst>
          </p:cNvPr>
          <p:cNvSpPr txBox="1"/>
          <p:nvPr userDrawn="1"/>
        </p:nvSpPr>
        <p:spPr>
          <a:xfrm>
            <a:off x="4544322" y="392034"/>
            <a:ext cx="33789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Montserrat" pitchFamily="2" charset="77"/>
              </a:rPr>
              <a:t>Impactful Innovation, </a:t>
            </a:r>
            <a:r>
              <a:rPr lang="en-US" sz="900" b="1" dirty="0">
                <a:latin typeface="Montserrat" pitchFamily="2" charset="77"/>
              </a:rPr>
              <a:t>Rapidly Deployed</a:t>
            </a:r>
            <a:endParaRPr lang="en-EG" sz="900" b="1" dirty="0">
              <a:latin typeface="Montserra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864CA8-1851-F382-DC94-7E1A6E086DB7}"/>
              </a:ext>
            </a:extLst>
          </p:cNvPr>
          <p:cNvSpPr txBox="1"/>
          <p:nvPr userDrawn="1"/>
        </p:nvSpPr>
        <p:spPr>
          <a:xfrm>
            <a:off x="8946926" y="6484791"/>
            <a:ext cx="3092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BUSINESS CONFIDENTIAL – </a:t>
            </a:r>
            <a:r>
              <a:rPr lang="en-GB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DO NOT CIRCULATE</a:t>
            </a:r>
            <a:endParaRPr lang="en-GB" sz="9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0B30F3-ED46-B132-F5B5-23339E887F2C}"/>
              </a:ext>
            </a:extLst>
          </p:cNvPr>
          <p:cNvSpPr txBox="1"/>
          <p:nvPr userDrawn="1"/>
        </p:nvSpPr>
        <p:spPr>
          <a:xfrm>
            <a:off x="10592578" y="392802"/>
            <a:ext cx="15994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EG" sz="900">
                <a:latin typeface="Montserrat" pitchFamily="2" charset="77"/>
              </a:rPr>
              <a:t>https://techlabs.london</a:t>
            </a:r>
            <a:endParaRPr lang="en-EG" sz="900" b="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7301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bridge with towers on it&#10;&#10;Description automatically generated">
            <a:extLst>
              <a:ext uri="{FF2B5EF4-FFF2-40B4-BE49-F238E27FC236}">
                <a16:creationId xmlns:a16="http://schemas.microsoft.com/office/drawing/2014/main" id="{EAA4C6AB-664D-8F43-6D1F-E2FE5DD32A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454" y="120977"/>
            <a:ext cx="1104146" cy="966128"/>
          </a:xfrm>
          <a:prstGeom prst="rect">
            <a:avLst/>
          </a:prstGeom>
        </p:spPr>
      </p:pic>
      <p:pic>
        <p:nvPicPr>
          <p:cNvPr id="5" name="Picture 4" descr="A red rectangular object with black border&#10;&#10;Description automatically generated">
            <a:extLst>
              <a:ext uri="{FF2B5EF4-FFF2-40B4-BE49-F238E27FC236}">
                <a16:creationId xmlns:a16="http://schemas.microsoft.com/office/drawing/2014/main" id="{A7CA7F34-0E5D-B6B3-0784-A81A31C48D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40" t="-2660" r="140" b="54183"/>
          <a:stretch/>
        </p:blipFill>
        <p:spPr>
          <a:xfrm>
            <a:off x="-17124" y="6041204"/>
            <a:ext cx="12192000" cy="808320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F514479-5694-F1EE-45C9-EE05C19D35E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695379" y="488625"/>
            <a:ext cx="810091" cy="35104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CE6CFC-BE01-04B4-9C38-191F91974219}"/>
              </a:ext>
            </a:extLst>
          </p:cNvPr>
          <p:cNvCxnSpPr>
            <a:cxnSpLocks/>
          </p:cNvCxnSpPr>
          <p:nvPr userDrawn="1"/>
        </p:nvCxnSpPr>
        <p:spPr>
          <a:xfrm>
            <a:off x="1442556" y="488625"/>
            <a:ext cx="0" cy="2883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2ED15B0-8124-7A8D-EC12-EDD2553A4E24}"/>
              </a:ext>
            </a:extLst>
          </p:cNvPr>
          <p:cNvSpPr txBox="1"/>
          <p:nvPr userDrawn="1"/>
        </p:nvSpPr>
        <p:spPr>
          <a:xfrm>
            <a:off x="9311439" y="373209"/>
            <a:ext cx="33789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Montserrat" pitchFamily="2" charset="77"/>
              </a:rPr>
              <a:t>Impactful Innovation, </a:t>
            </a:r>
            <a:r>
              <a:rPr lang="en-US" sz="900" b="1" dirty="0">
                <a:latin typeface="Montserrat" pitchFamily="2" charset="77"/>
              </a:rPr>
              <a:t>Rapidly Deployed</a:t>
            </a:r>
            <a:endParaRPr lang="en-EG" sz="900" b="1" dirty="0"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FC9495-D5A4-5D25-E532-5C775DC42548}"/>
              </a:ext>
            </a:extLst>
          </p:cNvPr>
          <p:cNvSpPr txBox="1"/>
          <p:nvPr userDrawn="1"/>
        </p:nvSpPr>
        <p:spPr>
          <a:xfrm>
            <a:off x="8946926" y="6484791"/>
            <a:ext cx="3092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BUSINESS CONFIDENTIAL – </a:t>
            </a:r>
            <a:r>
              <a:rPr lang="en-GB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DO NOT CIRCULATE</a:t>
            </a:r>
            <a:endParaRPr lang="en-GB" sz="900" b="1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2629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0247A8F-368E-C94C-A43F-344F443274D5}"/>
              </a:ext>
            </a:extLst>
          </p:cNvPr>
          <p:cNvSpPr txBox="1"/>
          <p:nvPr userDrawn="1"/>
        </p:nvSpPr>
        <p:spPr>
          <a:xfrm>
            <a:off x="9771411" y="373209"/>
            <a:ext cx="22681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EG" sz="900" dirty="0">
                <a:latin typeface="Montserrat" pitchFamily="2" charset="77"/>
              </a:rPr>
              <a:t>TechLabs London </a:t>
            </a:r>
            <a:r>
              <a:rPr lang="en-EG" sz="900" b="1">
                <a:solidFill>
                  <a:srgbClr val="C00000"/>
                </a:solidFill>
                <a:latin typeface="Montserrat" pitchFamily="2" charset="77"/>
              </a:rPr>
              <a:t>Company </a:t>
            </a:r>
            <a:r>
              <a:rPr lang="en-US" sz="900" b="1" dirty="0">
                <a:solidFill>
                  <a:srgbClr val="C00000"/>
                </a:solidFill>
                <a:latin typeface="Montserrat" pitchFamily="2" charset="77"/>
              </a:rPr>
              <a:t>Profile</a:t>
            </a:r>
            <a:endParaRPr lang="en-EG" sz="900" b="0" dirty="0">
              <a:latin typeface="Montserrat" pitchFamily="2" charset="77"/>
            </a:endParaRPr>
          </a:p>
        </p:txBody>
      </p:sp>
      <p:pic>
        <p:nvPicPr>
          <p:cNvPr id="4" name="Picture 3" descr="A red bridge with towers on it&#10;&#10;Description automatically generated">
            <a:extLst>
              <a:ext uri="{FF2B5EF4-FFF2-40B4-BE49-F238E27FC236}">
                <a16:creationId xmlns:a16="http://schemas.microsoft.com/office/drawing/2014/main" id="{EAA4C6AB-664D-8F43-6D1F-E2FE5DD32A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454" y="120977"/>
            <a:ext cx="1104146" cy="966128"/>
          </a:xfrm>
          <a:prstGeom prst="rect">
            <a:avLst/>
          </a:prstGeom>
        </p:spPr>
      </p:pic>
      <p:pic>
        <p:nvPicPr>
          <p:cNvPr id="5" name="Picture 4" descr="A red rectangular object with black border&#10;&#10;Description automatically generated">
            <a:extLst>
              <a:ext uri="{FF2B5EF4-FFF2-40B4-BE49-F238E27FC236}">
                <a16:creationId xmlns:a16="http://schemas.microsoft.com/office/drawing/2014/main" id="{A7CA7F34-0E5D-B6B3-0784-A81A31C48D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40" t="-2660" r="140" b="54183"/>
          <a:stretch/>
        </p:blipFill>
        <p:spPr>
          <a:xfrm>
            <a:off x="-17124" y="1087105"/>
            <a:ext cx="12296210" cy="8083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4BDDA6-480D-34F3-666D-53D4F2D99C48}"/>
              </a:ext>
            </a:extLst>
          </p:cNvPr>
          <p:cNvSpPr/>
          <p:nvPr userDrawn="1"/>
        </p:nvSpPr>
        <p:spPr>
          <a:xfrm>
            <a:off x="-1" y="-296882"/>
            <a:ext cx="12296211" cy="7374576"/>
          </a:xfrm>
          <a:prstGeom prst="rect">
            <a:avLst/>
          </a:prstGeom>
          <a:solidFill>
            <a:srgbClr val="C717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black rectangular object with a black border&#10;&#10;Description automatically generated">
            <a:extLst>
              <a:ext uri="{FF2B5EF4-FFF2-40B4-BE49-F238E27FC236}">
                <a16:creationId xmlns:a16="http://schemas.microsoft.com/office/drawing/2014/main" id="{03705297-F2A6-F073-3639-D6363ED4F0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705" r="510" b="41194"/>
          <a:stretch/>
        </p:blipFill>
        <p:spPr>
          <a:xfrm>
            <a:off x="-1" y="6076573"/>
            <a:ext cx="12296209" cy="1001121"/>
          </a:xfrm>
          <a:prstGeom prst="rect">
            <a:avLst/>
          </a:prstGeom>
        </p:spPr>
      </p:pic>
      <p:pic>
        <p:nvPicPr>
          <p:cNvPr id="6" name="Picture 5" descr="A white logo with a bridge on a black background&#10;&#10;Description automatically generated">
            <a:extLst>
              <a:ext uri="{FF2B5EF4-FFF2-40B4-BE49-F238E27FC236}">
                <a16:creationId xmlns:a16="http://schemas.microsoft.com/office/drawing/2014/main" id="{648AD7B3-7F8E-66F5-C80A-746EF044836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7454" y="-107901"/>
            <a:ext cx="1627296" cy="1423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4F6D01-6B4A-6DE7-7F06-EAA80CA8C7C7}"/>
              </a:ext>
            </a:extLst>
          </p:cNvPr>
          <p:cNvSpPr txBox="1"/>
          <p:nvPr userDrawn="1"/>
        </p:nvSpPr>
        <p:spPr>
          <a:xfrm>
            <a:off x="9613243" y="120977"/>
            <a:ext cx="33789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  <a:latin typeface="Montserrat" pitchFamily="2" charset="77"/>
              </a:rPr>
              <a:t>Impactful Innovation, </a:t>
            </a: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Montserrat" pitchFamily="2" charset="77"/>
              </a:rPr>
              <a:t>Rapidly Deployed</a:t>
            </a:r>
            <a:endParaRPr lang="en-EG" sz="900" b="1" dirty="0">
              <a:solidFill>
                <a:schemeClr val="bg1">
                  <a:lumMod val="95000"/>
                </a:schemeClr>
              </a:solidFill>
              <a:latin typeface="Montserra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6C1355-57D0-5A91-0F1B-AACE7A2E96D1}"/>
              </a:ext>
            </a:extLst>
          </p:cNvPr>
          <p:cNvSpPr txBox="1"/>
          <p:nvPr userDrawn="1"/>
        </p:nvSpPr>
        <p:spPr>
          <a:xfrm>
            <a:off x="8946926" y="6608643"/>
            <a:ext cx="3092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BUSINESS CONFIDENTIAL – </a:t>
            </a:r>
            <a:r>
              <a:rPr lang="en-GB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DO NOT CIRCULATE</a:t>
            </a:r>
            <a:endParaRPr lang="en-GB" sz="900" b="1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0072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683FAD7-9956-8B7E-A78C-DB64B6B0DA50}"/>
              </a:ext>
            </a:extLst>
          </p:cNvPr>
          <p:cNvSpPr txBox="1"/>
          <p:nvPr userDrawn="1"/>
        </p:nvSpPr>
        <p:spPr>
          <a:xfrm>
            <a:off x="9593281" y="349459"/>
            <a:ext cx="22681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EG" sz="900" dirty="0">
                <a:solidFill>
                  <a:schemeClr val="bg1">
                    <a:lumMod val="95000"/>
                  </a:schemeClr>
                </a:solidFill>
                <a:latin typeface="Montserrat" pitchFamily="2" charset="77"/>
              </a:rPr>
              <a:t>TechLabs London </a:t>
            </a:r>
            <a:r>
              <a:rPr lang="en-EG" sz="900" b="1">
                <a:solidFill>
                  <a:schemeClr val="bg1">
                    <a:lumMod val="95000"/>
                  </a:schemeClr>
                </a:solidFill>
                <a:latin typeface="Montserrat" pitchFamily="2" charset="77"/>
              </a:rPr>
              <a:t>Company </a:t>
            </a: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Montserrat" pitchFamily="2" charset="77"/>
              </a:rPr>
              <a:t>Profile</a:t>
            </a:r>
            <a:endParaRPr lang="en-EG" sz="900" b="0" dirty="0">
              <a:solidFill>
                <a:schemeClr val="bg1">
                  <a:lumMod val="95000"/>
                </a:schemeClr>
              </a:solidFill>
              <a:latin typeface="Montserrat" pitchFamily="2" charset="77"/>
            </a:endParaRPr>
          </a:p>
        </p:txBody>
      </p:sp>
      <p:pic>
        <p:nvPicPr>
          <p:cNvPr id="10" name="Picture 9" descr="A red rectangular object with black border&#10;&#10;Description automatically generated">
            <a:extLst>
              <a:ext uri="{FF2B5EF4-FFF2-40B4-BE49-F238E27FC236}">
                <a16:creationId xmlns:a16="http://schemas.microsoft.com/office/drawing/2014/main" id="{6FC6DD05-A57D-46DC-2FA3-4B309D62D0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40" t="-2660" r="140" b="54183"/>
          <a:stretch/>
        </p:blipFill>
        <p:spPr>
          <a:xfrm>
            <a:off x="0" y="6049680"/>
            <a:ext cx="12192000" cy="8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techlabs.london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techlabs-london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witter.com/TechLabsLond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391A96-D78D-F949-A47C-74ADF8616CDD}"/>
              </a:ext>
            </a:extLst>
          </p:cNvPr>
          <p:cNvSpPr txBox="1"/>
          <p:nvPr/>
        </p:nvSpPr>
        <p:spPr>
          <a:xfrm>
            <a:off x="408984" y="1807890"/>
            <a:ext cx="6710273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00" b="1" dirty="0">
                <a:latin typeface="Montserrat Black" pitchFamily="2" charset="77"/>
              </a:rPr>
              <a:t>Impactful Innovation,</a:t>
            </a:r>
          </a:p>
          <a:p>
            <a:r>
              <a:rPr lang="en-US" sz="4500" b="1" dirty="0">
                <a:latin typeface="Montserrat Black" pitchFamily="2" charset="77"/>
              </a:rPr>
              <a:t>Rapidly Deployed. </a:t>
            </a:r>
            <a:endParaRPr lang="en-EG" sz="4500" b="1" dirty="0">
              <a:latin typeface="Montserrat Black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2A9439-373B-90F0-89CA-5D557B3ED349}"/>
              </a:ext>
            </a:extLst>
          </p:cNvPr>
          <p:cNvSpPr txBox="1"/>
          <p:nvPr/>
        </p:nvSpPr>
        <p:spPr>
          <a:xfrm>
            <a:off x="408984" y="4110317"/>
            <a:ext cx="562170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Montserrat" pitchFamily="2" charset="77"/>
              </a:rPr>
              <a:t>A designated Microsoft AI Cloud Business Solution Partner, delivering world-class, innovative Dynamics 365, Power Platform, and Azure Cloud solutions across Europe and the Gulf region.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2CF831-AA75-1A70-E9B8-C7515280DFF9}"/>
              </a:ext>
            </a:extLst>
          </p:cNvPr>
          <p:cNvSpPr txBox="1"/>
          <p:nvPr/>
        </p:nvSpPr>
        <p:spPr>
          <a:xfrm>
            <a:off x="10078811" y="359943"/>
            <a:ext cx="16658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Montserrat" pitchFamily="2" charset="77"/>
              </a:rPr>
              <a:t>https://</a:t>
            </a:r>
            <a:r>
              <a:rPr lang="en-GB" sz="1000" dirty="0" err="1">
                <a:latin typeface="Montserrat" pitchFamily="2" charset="77"/>
              </a:rPr>
              <a:t>techlabs.london</a:t>
            </a:r>
            <a:endParaRPr lang="en-GB" sz="1000" dirty="0">
              <a:latin typeface="Montserra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36C9C-30DA-EDE2-2B65-067C56705637}"/>
              </a:ext>
            </a:extLst>
          </p:cNvPr>
          <p:cNvSpPr txBox="1"/>
          <p:nvPr/>
        </p:nvSpPr>
        <p:spPr>
          <a:xfrm>
            <a:off x="706382" y="5546922"/>
            <a:ext cx="1782860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Montserrat" pitchFamily="2" charset="77"/>
              </a:rPr>
              <a:t>TechLabs London</a:t>
            </a:r>
          </a:p>
          <a:p>
            <a:r>
              <a:rPr lang="en-GB" sz="1400" b="1" dirty="0">
                <a:solidFill>
                  <a:schemeClr val="tx2"/>
                </a:solidFill>
                <a:latin typeface="Montserrat" pitchFamily="2" charset="77"/>
              </a:rPr>
              <a:t>Company Profile</a:t>
            </a:r>
          </a:p>
          <a:p>
            <a:endParaRPr lang="en-GB" sz="1400" b="1" dirty="0">
              <a:solidFill>
                <a:schemeClr val="tx2"/>
              </a:solidFill>
              <a:latin typeface="Montserrat" pitchFamily="2" charset="77"/>
            </a:endParaRPr>
          </a:p>
          <a:p>
            <a:r>
              <a:rPr lang="en-GB" sz="1050" dirty="0">
                <a:solidFill>
                  <a:schemeClr val="bg1">
                    <a:lumMod val="95000"/>
                  </a:schemeClr>
                </a:solidFill>
                <a:latin typeface="Montserrat" pitchFamily="2" charset="77"/>
              </a:rPr>
              <a:t>July 2024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B4FC4-5C56-C608-0CAF-3D3A83343D32}"/>
              </a:ext>
            </a:extLst>
          </p:cNvPr>
          <p:cNvSpPr/>
          <p:nvPr/>
        </p:nvSpPr>
        <p:spPr>
          <a:xfrm>
            <a:off x="416254" y="5366291"/>
            <a:ext cx="92198" cy="1088572"/>
          </a:xfrm>
          <a:prstGeom prst="rect">
            <a:avLst/>
          </a:prstGeom>
          <a:solidFill>
            <a:srgbClr val="B320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202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7437E0-8A65-45D2-308C-CFFB16E70F01}"/>
              </a:ext>
            </a:extLst>
          </p:cNvPr>
          <p:cNvSpPr txBox="1"/>
          <p:nvPr/>
        </p:nvSpPr>
        <p:spPr>
          <a:xfrm>
            <a:off x="632840" y="2067137"/>
            <a:ext cx="76646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Montserrat ExtraBold" pitchFamily="2" charset="77"/>
              </a:rPr>
              <a:t>Title</a:t>
            </a:r>
            <a:endParaRPr lang="en-GB" sz="4000" b="1" dirty="0">
              <a:solidFill>
                <a:schemeClr val="tx2"/>
              </a:solidFill>
              <a:latin typeface="Montserrat ExtraBold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67081B-171F-FADB-B309-62567EC61ED9}"/>
              </a:ext>
            </a:extLst>
          </p:cNvPr>
          <p:cNvSpPr txBox="1"/>
          <p:nvPr/>
        </p:nvSpPr>
        <p:spPr>
          <a:xfrm>
            <a:off x="1155354" y="3097166"/>
            <a:ext cx="8604497" cy="636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20"/>
              </a:lnSpc>
            </a:pPr>
            <a:r>
              <a:rPr lang="en-GB" sz="1600" dirty="0">
                <a:latin typeface="Montserrat" pitchFamily="2" charset="77"/>
              </a:rPr>
              <a:t>Paragraph</a:t>
            </a:r>
          </a:p>
          <a:p>
            <a:pPr marL="285750" indent="-285750">
              <a:lnSpc>
                <a:spcPts val="222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Montserrat" pitchFamily="2" charset="77"/>
              </a:rPr>
              <a:t>Sub paragraph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0EACD1-2B98-0557-D33E-C604431329AF}"/>
              </a:ext>
            </a:extLst>
          </p:cNvPr>
          <p:cNvSpPr txBox="1"/>
          <p:nvPr/>
        </p:nvSpPr>
        <p:spPr>
          <a:xfrm>
            <a:off x="632840" y="1685946"/>
            <a:ext cx="10450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chemeClr val="tx2"/>
                </a:solidFill>
                <a:latin typeface="Montserrat" pitchFamily="2" charset="77"/>
              </a:rPr>
              <a:t>Tag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D2985B-0839-1348-1C2D-B6D913C4BCC3}"/>
              </a:ext>
            </a:extLst>
          </p:cNvPr>
          <p:cNvSpPr txBox="1"/>
          <p:nvPr/>
        </p:nvSpPr>
        <p:spPr>
          <a:xfrm>
            <a:off x="759135" y="6225761"/>
            <a:ext cx="75383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bg1">
                    <a:lumMod val="95000"/>
                  </a:schemeClr>
                </a:solidFill>
                <a:latin typeface="Montserrat" pitchFamily="2" charset="77"/>
              </a:rPr>
              <a:t>Footnote</a:t>
            </a:r>
          </a:p>
        </p:txBody>
      </p:sp>
    </p:spTree>
    <p:extLst>
      <p:ext uri="{BB962C8B-B14F-4D97-AF65-F5344CB8AC3E}">
        <p14:creationId xmlns:p14="http://schemas.microsoft.com/office/powerpoint/2010/main" val="4018962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041435-84AB-395C-91BB-866B1DEB85EF}"/>
              </a:ext>
            </a:extLst>
          </p:cNvPr>
          <p:cNvSpPr txBox="1"/>
          <p:nvPr/>
        </p:nvSpPr>
        <p:spPr>
          <a:xfrm>
            <a:off x="742022" y="2080582"/>
            <a:ext cx="76646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Montserrat ExtraBold" pitchFamily="2" charset="77"/>
              </a:rPr>
              <a:t>Title</a:t>
            </a:r>
            <a:endParaRPr lang="en-GB" sz="4000" b="1" dirty="0">
              <a:solidFill>
                <a:schemeClr val="tx2"/>
              </a:solidFill>
              <a:latin typeface="Montserrat ExtraBold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98FCE3-8BC2-8053-0310-B230851B21B7}"/>
              </a:ext>
            </a:extLst>
          </p:cNvPr>
          <p:cNvSpPr txBox="1"/>
          <p:nvPr/>
        </p:nvSpPr>
        <p:spPr>
          <a:xfrm>
            <a:off x="1264536" y="3110611"/>
            <a:ext cx="8604497" cy="636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20"/>
              </a:lnSpc>
            </a:pPr>
            <a:r>
              <a:rPr lang="en-GB" sz="1600" dirty="0">
                <a:latin typeface="Montserrat" pitchFamily="2" charset="77"/>
              </a:rPr>
              <a:t>Paragraph</a:t>
            </a:r>
          </a:p>
          <a:p>
            <a:pPr marL="285750" indent="-285750">
              <a:lnSpc>
                <a:spcPts val="222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Montserrat" pitchFamily="2" charset="77"/>
              </a:rPr>
              <a:t>Sub paragraph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08E48C-61F5-8BF5-4E84-6277CEAA3592}"/>
              </a:ext>
            </a:extLst>
          </p:cNvPr>
          <p:cNvSpPr txBox="1"/>
          <p:nvPr/>
        </p:nvSpPr>
        <p:spPr>
          <a:xfrm>
            <a:off x="742022" y="1699391"/>
            <a:ext cx="10450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chemeClr val="tx2"/>
                </a:solidFill>
                <a:latin typeface="Montserrat" pitchFamily="2" charset="77"/>
              </a:rPr>
              <a:t>Tag</a:t>
            </a:r>
          </a:p>
        </p:txBody>
      </p:sp>
    </p:spTree>
    <p:extLst>
      <p:ext uri="{BB962C8B-B14F-4D97-AF65-F5344CB8AC3E}">
        <p14:creationId xmlns:p14="http://schemas.microsoft.com/office/powerpoint/2010/main" val="2999152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7437E0-8A65-45D2-308C-CFFB16E70F01}"/>
              </a:ext>
            </a:extLst>
          </p:cNvPr>
          <p:cNvSpPr txBox="1"/>
          <p:nvPr/>
        </p:nvSpPr>
        <p:spPr>
          <a:xfrm>
            <a:off x="913696" y="2561419"/>
            <a:ext cx="39713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latin typeface="Montserrat ExtraBold" pitchFamily="2" charset="77"/>
              </a:rPr>
              <a:t>Separate Slide</a:t>
            </a:r>
          </a:p>
        </p:txBody>
      </p:sp>
      <p:pic>
        <p:nvPicPr>
          <p:cNvPr id="2" name="Picture 1" descr="A hand holding a magnifying glass over a computer screen&#10;&#10;Description automatically generated">
            <a:extLst>
              <a:ext uri="{FF2B5EF4-FFF2-40B4-BE49-F238E27FC236}">
                <a16:creationId xmlns:a16="http://schemas.microsoft.com/office/drawing/2014/main" id="{952F0486-F2FB-9E70-A9CE-7DDC7249A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908" y="1346226"/>
            <a:ext cx="6468094" cy="492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9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7437E0-8A65-45D2-308C-CFFB16E70F01}"/>
              </a:ext>
            </a:extLst>
          </p:cNvPr>
          <p:cNvSpPr txBox="1"/>
          <p:nvPr/>
        </p:nvSpPr>
        <p:spPr>
          <a:xfrm>
            <a:off x="845636" y="2302928"/>
            <a:ext cx="67906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latin typeface="Montserrat ExtraBold" pitchFamily="2" charset="77"/>
              </a:rPr>
              <a:t>Another Separate slide</a:t>
            </a:r>
          </a:p>
        </p:txBody>
      </p:sp>
      <p:pic>
        <p:nvPicPr>
          <p:cNvPr id="6" name="Picture 5" descr="A shopping cart full of colorful objects&#10;&#10;Description automatically generated">
            <a:extLst>
              <a:ext uri="{FF2B5EF4-FFF2-40B4-BE49-F238E27FC236}">
                <a16:creationId xmlns:a16="http://schemas.microsoft.com/office/drawing/2014/main" id="{9C6AF9B8-B3EF-0347-FDB5-26223A697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245" y="2302928"/>
            <a:ext cx="3457074" cy="40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4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7437E0-8A65-45D2-308C-CFFB16E70F01}"/>
              </a:ext>
            </a:extLst>
          </p:cNvPr>
          <p:cNvSpPr txBox="1"/>
          <p:nvPr/>
        </p:nvSpPr>
        <p:spPr>
          <a:xfrm>
            <a:off x="1065740" y="2161612"/>
            <a:ext cx="56717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latin typeface="Montserrat ExtraBold" pitchFamily="2" charset="77"/>
              </a:rPr>
              <a:t>Another Separate Slide</a:t>
            </a:r>
          </a:p>
        </p:txBody>
      </p:sp>
      <p:pic>
        <p:nvPicPr>
          <p:cNvPr id="12" name="Picture 11" descr="A computer with a magnifying glass over it&#10;&#10;Description automatically generated">
            <a:extLst>
              <a:ext uri="{FF2B5EF4-FFF2-40B4-BE49-F238E27FC236}">
                <a16:creationId xmlns:a16="http://schemas.microsoft.com/office/drawing/2014/main" id="{B8358442-3B4C-C54B-C29E-6484459CD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813" y="2329282"/>
            <a:ext cx="7070017" cy="391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26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431005E-4512-D9DB-012D-5FBA4EBA9533}"/>
              </a:ext>
            </a:extLst>
          </p:cNvPr>
          <p:cNvSpPr/>
          <p:nvPr/>
        </p:nvSpPr>
        <p:spPr>
          <a:xfrm>
            <a:off x="7339622" y="1478671"/>
            <a:ext cx="4897533" cy="5379329"/>
          </a:xfrm>
          <a:custGeom>
            <a:avLst/>
            <a:gdLst>
              <a:gd name="connsiteX0" fmla="*/ 2774731 w 3952175"/>
              <a:gd name="connsiteY0" fmla="*/ 0 h 4340971"/>
              <a:gd name="connsiteX1" fmla="*/ 3854782 w 3952175"/>
              <a:gd name="connsiteY1" fmla="*/ 218052 h 4340971"/>
              <a:gd name="connsiteX2" fmla="*/ 3952175 w 3952175"/>
              <a:gd name="connsiteY2" fmla="*/ 264969 h 4340971"/>
              <a:gd name="connsiteX3" fmla="*/ 3952175 w 3952175"/>
              <a:gd name="connsiteY3" fmla="*/ 4340971 h 4340971"/>
              <a:gd name="connsiteX4" fmla="*/ 484994 w 3952175"/>
              <a:gd name="connsiteY4" fmla="*/ 4340971 h 4340971"/>
              <a:gd name="connsiteX5" fmla="*/ 473880 w 3952175"/>
              <a:gd name="connsiteY5" fmla="*/ 4326110 h 4340971"/>
              <a:gd name="connsiteX6" fmla="*/ 0 w 3952175"/>
              <a:gd name="connsiteY6" fmla="*/ 2774731 h 4340971"/>
              <a:gd name="connsiteX7" fmla="*/ 2774731 w 3952175"/>
              <a:gd name="connsiteY7" fmla="*/ 0 h 434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52175" h="4340971">
                <a:moveTo>
                  <a:pt x="2774731" y="0"/>
                </a:moveTo>
                <a:cubicBezTo>
                  <a:pt x="3157841" y="0"/>
                  <a:pt x="3522817" y="77643"/>
                  <a:pt x="3854782" y="218052"/>
                </a:cubicBezTo>
                <a:lnTo>
                  <a:pt x="3952175" y="264969"/>
                </a:lnTo>
                <a:lnTo>
                  <a:pt x="3952175" y="4340971"/>
                </a:lnTo>
                <a:lnTo>
                  <a:pt x="484994" y="4340971"/>
                </a:lnTo>
                <a:lnTo>
                  <a:pt x="473880" y="4326110"/>
                </a:lnTo>
                <a:cubicBezTo>
                  <a:pt x="174697" y="3883260"/>
                  <a:pt x="0" y="3349397"/>
                  <a:pt x="0" y="2774731"/>
                </a:cubicBezTo>
                <a:cubicBezTo>
                  <a:pt x="0" y="1242289"/>
                  <a:pt x="1242289" y="0"/>
                  <a:pt x="277473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FE645E-60EE-63FF-DC5C-E2AA87EA61C9}"/>
              </a:ext>
            </a:extLst>
          </p:cNvPr>
          <p:cNvSpPr txBox="1"/>
          <p:nvPr/>
        </p:nvSpPr>
        <p:spPr>
          <a:xfrm>
            <a:off x="687431" y="2271651"/>
            <a:ext cx="76646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Montserrat ExtraBold" pitchFamily="2" charset="77"/>
              </a:rPr>
              <a:t>Title</a:t>
            </a:r>
            <a:endParaRPr lang="en-GB" sz="4000" b="1" dirty="0">
              <a:solidFill>
                <a:schemeClr val="tx2"/>
              </a:solidFill>
              <a:latin typeface="Montserrat ExtraBold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6E4B43-07DA-5CF7-234C-2E418D7C5BE5}"/>
              </a:ext>
            </a:extLst>
          </p:cNvPr>
          <p:cNvSpPr txBox="1"/>
          <p:nvPr/>
        </p:nvSpPr>
        <p:spPr>
          <a:xfrm>
            <a:off x="1209945" y="3301680"/>
            <a:ext cx="8604497" cy="636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20"/>
              </a:lnSpc>
            </a:pPr>
            <a:r>
              <a:rPr lang="en-GB" sz="1600" dirty="0">
                <a:latin typeface="Montserrat" pitchFamily="2" charset="77"/>
              </a:rPr>
              <a:t>Paragraph</a:t>
            </a:r>
          </a:p>
          <a:p>
            <a:pPr marL="285750" indent="-285750">
              <a:lnSpc>
                <a:spcPts val="222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Montserrat" pitchFamily="2" charset="77"/>
              </a:rPr>
              <a:t>Sub paragraph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B4A16-03BF-FA61-A606-A1E029324F37}"/>
              </a:ext>
            </a:extLst>
          </p:cNvPr>
          <p:cNvSpPr txBox="1"/>
          <p:nvPr/>
        </p:nvSpPr>
        <p:spPr>
          <a:xfrm>
            <a:off x="687431" y="1890460"/>
            <a:ext cx="10450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chemeClr val="tx2"/>
                </a:solidFill>
                <a:latin typeface="Montserrat" pitchFamily="2" charset="77"/>
              </a:rPr>
              <a:t>Tag</a:t>
            </a:r>
          </a:p>
        </p:txBody>
      </p:sp>
    </p:spTree>
    <p:extLst>
      <p:ext uri="{BB962C8B-B14F-4D97-AF65-F5344CB8AC3E}">
        <p14:creationId xmlns:p14="http://schemas.microsoft.com/office/powerpoint/2010/main" val="3830898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7437E0-8A65-45D2-308C-CFFB16E70F01}"/>
              </a:ext>
            </a:extLst>
          </p:cNvPr>
          <p:cNvSpPr txBox="1"/>
          <p:nvPr/>
        </p:nvSpPr>
        <p:spPr>
          <a:xfrm>
            <a:off x="837377" y="2459504"/>
            <a:ext cx="56717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latin typeface="Montserrat ExtraBold" pitchFamily="2" charset="77"/>
              </a:rPr>
              <a:t>Another Separate Slide</a:t>
            </a:r>
          </a:p>
        </p:txBody>
      </p:sp>
      <p:pic>
        <p:nvPicPr>
          <p:cNvPr id="2" name="Picture 1" descr="A light bulb with a star in the background&#10;&#10;Description automatically generated">
            <a:extLst>
              <a:ext uri="{FF2B5EF4-FFF2-40B4-BE49-F238E27FC236}">
                <a16:creationId xmlns:a16="http://schemas.microsoft.com/office/drawing/2014/main" id="{34E3843B-BECF-94B8-8122-A30E48DC7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676" y="718458"/>
            <a:ext cx="6258181" cy="569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12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7437E0-8A65-45D2-308C-CFFB16E70F01}"/>
              </a:ext>
            </a:extLst>
          </p:cNvPr>
          <p:cNvSpPr txBox="1"/>
          <p:nvPr/>
        </p:nvSpPr>
        <p:spPr>
          <a:xfrm>
            <a:off x="848835" y="2447660"/>
            <a:ext cx="467675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latin typeface="Montserrat ExtraBold" pitchFamily="2" charset="77"/>
              </a:rPr>
              <a:t>Our</a:t>
            </a:r>
          </a:p>
          <a:p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latin typeface="Montserrat ExtraBold" pitchFamily="2" charset="77"/>
              </a:rPr>
              <a:t>Fantastic Team</a:t>
            </a:r>
          </a:p>
        </p:txBody>
      </p:sp>
      <p:pic>
        <p:nvPicPr>
          <p:cNvPr id="4" name="Picture 3" descr="A group of people putting their hands together&#10;&#10;Description automatically generated">
            <a:extLst>
              <a:ext uri="{FF2B5EF4-FFF2-40B4-BE49-F238E27FC236}">
                <a16:creationId xmlns:a16="http://schemas.microsoft.com/office/drawing/2014/main" id="{43BF2AC0-CAEF-68EC-A4E4-27B8B7C0B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349" y="1280161"/>
            <a:ext cx="7772400" cy="519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38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7437E0-8A65-45D2-308C-CFFB16E70F01}"/>
              </a:ext>
            </a:extLst>
          </p:cNvPr>
          <p:cNvSpPr txBox="1"/>
          <p:nvPr/>
        </p:nvSpPr>
        <p:spPr>
          <a:xfrm>
            <a:off x="618686" y="3217808"/>
            <a:ext cx="53300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u="none" strike="noStrike" dirty="0">
                <a:solidFill>
                  <a:schemeClr val="tx2"/>
                </a:solidFill>
                <a:effectLst/>
                <a:latin typeface="Montserrat" pitchFamily="2" charset="77"/>
              </a:rPr>
              <a:t>Contact Us Today 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Montserrat" pitchFamily="2" charset="77"/>
              </a:rPr>
              <a:t>to discover how TechLabs London can transform your business. Let’s work together to create a future where your operations are seamless, efficient, and highly effective.</a:t>
            </a:r>
            <a:endParaRPr lang="en-GB" sz="1600" b="1" dirty="0">
              <a:solidFill>
                <a:srgbClr val="C00000"/>
              </a:solidFill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DB923B-A66C-8F37-E15C-8FE9A7A62321}"/>
              </a:ext>
            </a:extLst>
          </p:cNvPr>
          <p:cNvSpPr txBox="1"/>
          <p:nvPr/>
        </p:nvSpPr>
        <p:spPr>
          <a:xfrm>
            <a:off x="544729" y="1868389"/>
            <a:ext cx="53300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36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Take the First Step Towards Innovation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A594D7-E685-1270-05C7-65EDE6B9AA3E}"/>
              </a:ext>
            </a:extLst>
          </p:cNvPr>
          <p:cNvSpPr txBox="1"/>
          <p:nvPr/>
        </p:nvSpPr>
        <p:spPr>
          <a:xfrm>
            <a:off x="618686" y="4593206"/>
            <a:ext cx="58200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Montserrat" pitchFamily="2" charset="77"/>
              </a:rPr>
              <a:t>Visit Our Website</a:t>
            </a:r>
            <a:r>
              <a:rPr lang="en-GB" sz="1400" dirty="0">
                <a:latin typeface="Montserrat" pitchFamily="2" charset="77"/>
              </a:rPr>
              <a:t>: Explore our solutions in detail and see how we can cater to your unique needs at </a:t>
            </a:r>
            <a:r>
              <a:rPr lang="en-GB" sz="1400" dirty="0">
                <a:solidFill>
                  <a:schemeClr val="tx2"/>
                </a:solidFill>
                <a:latin typeface="Montserrat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https://techlabs.london</a:t>
            </a:r>
            <a:endParaRPr lang="en-GB" sz="1400" dirty="0">
              <a:latin typeface="Montserrat" pitchFamily="2" charset="77"/>
            </a:endParaRPr>
          </a:p>
          <a:p>
            <a:endParaRPr lang="en-GB" sz="1400" b="1" dirty="0">
              <a:latin typeface="Montserrat" pitchFamily="2" charset="77"/>
            </a:endParaRPr>
          </a:p>
          <a:p>
            <a:r>
              <a:rPr lang="en-GB" sz="1400" b="1" dirty="0">
                <a:latin typeface="Montserrat" pitchFamily="2" charset="77"/>
              </a:rPr>
              <a:t>Email Us</a:t>
            </a:r>
            <a:r>
              <a:rPr lang="en-GB" sz="1400" dirty="0">
                <a:latin typeface="Montserrat" pitchFamily="2" charset="77"/>
              </a:rPr>
              <a:t>: Have questions? Need a demo? Reach out to us at </a:t>
            </a:r>
            <a:r>
              <a:rPr lang="en-GB" sz="1400" u="sng" dirty="0" err="1">
                <a:solidFill>
                  <a:schemeClr val="tx2"/>
                </a:solidFill>
                <a:latin typeface="Montserrat" pitchFamily="2" charset="77"/>
              </a:rPr>
              <a:t>info@techlabs.london</a:t>
            </a:r>
            <a:r>
              <a:rPr lang="en-GB" sz="1400" u="sng" dirty="0">
                <a:solidFill>
                  <a:schemeClr val="tx2"/>
                </a:solidFill>
                <a:latin typeface="Montserrat" pitchFamily="2" charset="77"/>
              </a:rPr>
              <a:t> </a:t>
            </a:r>
            <a:r>
              <a:rPr lang="en-GB" sz="1400" dirty="0">
                <a:latin typeface="Montserrat" pitchFamily="2" charset="77"/>
              </a:rPr>
              <a:t>and our team will get back to you promptly.</a:t>
            </a:r>
          </a:p>
        </p:txBody>
      </p:sp>
      <p:pic>
        <p:nvPicPr>
          <p:cNvPr id="12" name="Picture 11" descr="A red double decker bus&#10;&#10;Description automatically generated">
            <a:extLst>
              <a:ext uri="{FF2B5EF4-FFF2-40B4-BE49-F238E27FC236}">
                <a16:creationId xmlns:a16="http://schemas.microsoft.com/office/drawing/2014/main" id="{1F006672-0689-69E1-C211-E221D40F7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271" y="1591614"/>
            <a:ext cx="5931838" cy="475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98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7437E0-8A65-45D2-308C-CFFB16E70F01}"/>
              </a:ext>
            </a:extLst>
          </p:cNvPr>
          <p:cNvSpPr txBox="1"/>
          <p:nvPr/>
        </p:nvSpPr>
        <p:spPr>
          <a:xfrm>
            <a:off x="1023130" y="3624711"/>
            <a:ext cx="47204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Montserrat" pitchFamily="2" charset="77"/>
              </a:rPr>
              <a:t>Stay up-to-date with the latest news, updates, and insights from TechLabs London. Follow us on our social media channels:</a:t>
            </a: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D256230C-28B4-4888-B0CF-AA78D2DFD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409498"/>
            <a:ext cx="3632091" cy="36320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DB923B-A66C-8F37-E15C-8FE9A7A62321}"/>
              </a:ext>
            </a:extLst>
          </p:cNvPr>
          <p:cNvSpPr txBox="1"/>
          <p:nvPr/>
        </p:nvSpPr>
        <p:spPr>
          <a:xfrm>
            <a:off x="1023130" y="1981280"/>
            <a:ext cx="40489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800" b="1" u="none" strike="noStrike" dirty="0">
                <a:solidFill>
                  <a:schemeClr val="tx2"/>
                </a:solidFill>
                <a:effectLst/>
                <a:latin typeface="Montserrat ExtraBold" pitchFamily="2" charset="77"/>
              </a:rPr>
              <a:t>Stay Connected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5C0FF1-6BCC-A626-7516-84B942D96A29}"/>
              </a:ext>
            </a:extLst>
          </p:cNvPr>
          <p:cNvSpPr txBox="1"/>
          <p:nvPr/>
        </p:nvSpPr>
        <p:spPr>
          <a:xfrm>
            <a:off x="1023130" y="4775700"/>
            <a:ext cx="2596618" cy="876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latin typeface="Montserrat" pitchFamily="2" charset="77"/>
              </a:rPr>
              <a:t>LinkedIn</a:t>
            </a:r>
            <a:r>
              <a:rPr lang="en-GB" dirty="0">
                <a:latin typeface="Montserrat" pitchFamily="2" charset="77"/>
              </a:rPr>
              <a:t>: </a:t>
            </a:r>
            <a:r>
              <a:rPr lang="en-GB" sz="1400" b="1" dirty="0">
                <a:solidFill>
                  <a:schemeClr val="tx2"/>
                </a:solidFill>
                <a:latin typeface="Montserrat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</a:t>
            </a:r>
            <a:endParaRPr lang="en-GB" b="1" dirty="0">
              <a:solidFill>
                <a:schemeClr val="tx2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en-GB" b="1" dirty="0">
                <a:latin typeface="Montserrat" pitchFamily="2" charset="77"/>
              </a:rPr>
              <a:t>Twitter</a:t>
            </a:r>
            <a:r>
              <a:rPr lang="en-GB" dirty="0">
                <a:latin typeface="Montserrat" pitchFamily="2" charset="77"/>
              </a:rPr>
              <a:t>:</a:t>
            </a:r>
            <a:r>
              <a:rPr lang="en-GB" dirty="0">
                <a:solidFill>
                  <a:schemeClr val="tx2"/>
                </a:solidFill>
                <a:latin typeface="Montserrat" pitchFamily="2" charset="77"/>
              </a:rPr>
              <a:t> </a:t>
            </a:r>
            <a:r>
              <a:rPr lang="en-GB" sz="1400" b="1" dirty="0">
                <a:solidFill>
                  <a:schemeClr val="tx2"/>
                </a:solidFill>
                <a:latin typeface="Montserrat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</a:t>
            </a:r>
            <a:endParaRPr lang="en-GB" b="1" dirty="0">
              <a:solidFill>
                <a:schemeClr val="tx2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39736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LL 1">
      <a:dk1>
        <a:srgbClr val="000000"/>
      </a:dk1>
      <a:lt1>
        <a:srgbClr val="FFFFFF"/>
      </a:lt1>
      <a:dk2>
        <a:srgbClr val="CB2028"/>
      </a:dk2>
      <a:lt2>
        <a:srgbClr val="E7E6E6"/>
      </a:lt2>
      <a:accent1>
        <a:srgbClr val="CB2028"/>
      </a:accent1>
      <a:accent2>
        <a:srgbClr val="FFBC00"/>
      </a:accent2>
      <a:accent3>
        <a:srgbClr val="F8FAFF"/>
      </a:accent3>
      <a:accent4>
        <a:srgbClr val="FFC000"/>
      </a:accent4>
      <a:accent5>
        <a:srgbClr val="000000"/>
      </a:accent5>
      <a:accent6>
        <a:srgbClr val="CB2028"/>
      </a:accent6>
      <a:hlink>
        <a:srgbClr val="F8FAFF"/>
      </a:hlink>
      <a:folHlink>
        <a:srgbClr val="FFBC0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TLL 1">
      <a:dk1>
        <a:srgbClr val="000000"/>
      </a:dk1>
      <a:lt1>
        <a:srgbClr val="FFFFFF"/>
      </a:lt1>
      <a:dk2>
        <a:srgbClr val="CB2028"/>
      </a:dk2>
      <a:lt2>
        <a:srgbClr val="E7E6E6"/>
      </a:lt2>
      <a:accent1>
        <a:srgbClr val="CB2028"/>
      </a:accent1>
      <a:accent2>
        <a:srgbClr val="FFBC00"/>
      </a:accent2>
      <a:accent3>
        <a:srgbClr val="F8FAFF"/>
      </a:accent3>
      <a:accent4>
        <a:srgbClr val="FFC000"/>
      </a:accent4>
      <a:accent5>
        <a:srgbClr val="000000"/>
      </a:accent5>
      <a:accent6>
        <a:srgbClr val="CB2028"/>
      </a:accent6>
      <a:hlink>
        <a:srgbClr val="F8FAFF"/>
      </a:hlink>
      <a:folHlink>
        <a:srgbClr val="FFBC0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TLL 1">
      <a:dk1>
        <a:srgbClr val="000000"/>
      </a:dk1>
      <a:lt1>
        <a:srgbClr val="FFFFFF"/>
      </a:lt1>
      <a:dk2>
        <a:srgbClr val="CB2028"/>
      </a:dk2>
      <a:lt2>
        <a:srgbClr val="E7E6E6"/>
      </a:lt2>
      <a:accent1>
        <a:srgbClr val="CB2028"/>
      </a:accent1>
      <a:accent2>
        <a:srgbClr val="FFBC00"/>
      </a:accent2>
      <a:accent3>
        <a:srgbClr val="F8FAFF"/>
      </a:accent3>
      <a:accent4>
        <a:srgbClr val="FFC000"/>
      </a:accent4>
      <a:accent5>
        <a:srgbClr val="000000"/>
      </a:accent5>
      <a:accent6>
        <a:srgbClr val="CB2028"/>
      </a:accent6>
      <a:hlink>
        <a:srgbClr val="F8FAFF"/>
      </a:hlink>
      <a:folHlink>
        <a:srgbClr val="FFBC0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TLL 1">
      <a:dk1>
        <a:srgbClr val="000000"/>
      </a:dk1>
      <a:lt1>
        <a:srgbClr val="FFFFFF"/>
      </a:lt1>
      <a:dk2>
        <a:srgbClr val="CB2028"/>
      </a:dk2>
      <a:lt2>
        <a:srgbClr val="E7E6E6"/>
      </a:lt2>
      <a:accent1>
        <a:srgbClr val="CB2028"/>
      </a:accent1>
      <a:accent2>
        <a:srgbClr val="FFBC00"/>
      </a:accent2>
      <a:accent3>
        <a:srgbClr val="F8FAFF"/>
      </a:accent3>
      <a:accent4>
        <a:srgbClr val="FFC000"/>
      </a:accent4>
      <a:accent5>
        <a:srgbClr val="000000"/>
      </a:accent5>
      <a:accent6>
        <a:srgbClr val="CB2028"/>
      </a:accent6>
      <a:hlink>
        <a:srgbClr val="F8FAFF"/>
      </a:hlink>
      <a:folHlink>
        <a:srgbClr val="FFBC0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TLL 1">
      <a:dk1>
        <a:srgbClr val="000000"/>
      </a:dk1>
      <a:lt1>
        <a:srgbClr val="FFFFFF"/>
      </a:lt1>
      <a:dk2>
        <a:srgbClr val="CB2028"/>
      </a:dk2>
      <a:lt2>
        <a:srgbClr val="E7E6E6"/>
      </a:lt2>
      <a:accent1>
        <a:srgbClr val="CB2028"/>
      </a:accent1>
      <a:accent2>
        <a:srgbClr val="FFBC00"/>
      </a:accent2>
      <a:accent3>
        <a:srgbClr val="F8FAFF"/>
      </a:accent3>
      <a:accent4>
        <a:srgbClr val="FFC000"/>
      </a:accent4>
      <a:accent5>
        <a:srgbClr val="000000"/>
      </a:accent5>
      <a:accent6>
        <a:srgbClr val="CB2028"/>
      </a:accent6>
      <a:hlink>
        <a:srgbClr val="F8FAFF"/>
      </a:hlink>
      <a:folHlink>
        <a:srgbClr val="FFBC0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TLL 1">
      <a:dk1>
        <a:srgbClr val="000000"/>
      </a:dk1>
      <a:lt1>
        <a:srgbClr val="FFFFFF"/>
      </a:lt1>
      <a:dk2>
        <a:srgbClr val="CB2028"/>
      </a:dk2>
      <a:lt2>
        <a:srgbClr val="E7E6E6"/>
      </a:lt2>
      <a:accent1>
        <a:srgbClr val="CB2028"/>
      </a:accent1>
      <a:accent2>
        <a:srgbClr val="FFBC00"/>
      </a:accent2>
      <a:accent3>
        <a:srgbClr val="F8FAFF"/>
      </a:accent3>
      <a:accent4>
        <a:srgbClr val="FFC000"/>
      </a:accent4>
      <a:accent5>
        <a:srgbClr val="000000"/>
      </a:accent5>
      <a:accent6>
        <a:srgbClr val="CB2028"/>
      </a:accent6>
      <a:hlink>
        <a:srgbClr val="F8FAFF"/>
      </a:hlink>
      <a:folHlink>
        <a:srgbClr val="FFBC0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5790</TotalTime>
  <Words>204</Words>
  <Application>Microsoft Macintosh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Aptos</vt:lpstr>
      <vt:lpstr>Arial</vt:lpstr>
      <vt:lpstr>Gill Sans MT</vt:lpstr>
      <vt:lpstr>Montserrat</vt:lpstr>
      <vt:lpstr>Montserrat Black</vt:lpstr>
      <vt:lpstr>Montserrat ExtraBold</vt:lpstr>
      <vt:lpstr>Office Theme</vt:lpstr>
      <vt:lpstr>2_Office Theme</vt:lpstr>
      <vt:lpstr>6_Office Theme</vt:lpstr>
      <vt:lpstr>3_Office Theme</vt:lpstr>
      <vt:lpstr>5_Office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Shimaa Mohamed Abdelwahed</dc:creator>
  <cp:lastModifiedBy>Shimaa Mohamed Abdelwahed</cp:lastModifiedBy>
  <cp:revision>45</cp:revision>
  <dcterms:created xsi:type="dcterms:W3CDTF">2023-12-01T10:49:51Z</dcterms:created>
  <dcterms:modified xsi:type="dcterms:W3CDTF">2024-10-03T13:56:42Z</dcterms:modified>
</cp:coreProperties>
</file>